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62c78ce04987587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512" y="188640"/>
            <a:ext cx="8844727" cy="62355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80112" y="2924944"/>
            <a:ext cx="3238128" cy="2088232"/>
          </a:xfrm>
          <a:solidFill>
            <a:schemeClr val="bg1"/>
          </a:solidFill>
        </p:spPr>
        <p:txBody>
          <a:bodyPr/>
          <a:lstStyle/>
          <a:p>
            <a:r>
              <a:rPr lang="en-US" altLang="zh-CN" dirty="0" smtClean="0"/>
              <a:t>We  like juice at party!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6" name="图片 5" descr="20090114182351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215" y="5022215"/>
            <a:ext cx="1100455" cy="1232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b42095046e92565e7e757a7368aa3af981e6a22231913efab5c7628d561a5b035ab0f4cf5ba029fbb9ae6025ea4388fd1dcbe4f2e8f58dddc66378381c78a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772920"/>
            <a:ext cx="2409190" cy="2988310"/>
          </a:xfrm>
          <a:prstGeom prst="rect">
            <a:avLst/>
          </a:prstGeom>
        </p:spPr>
      </p:pic>
      <p:pic>
        <p:nvPicPr>
          <p:cNvPr id="12" name="图片 11" descr="pepp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1997495" cy="2664296"/>
          </a:xfrm>
          <a:prstGeom prst="rect">
            <a:avLst/>
          </a:prstGeom>
        </p:spPr>
      </p:pic>
      <p:pic>
        <p:nvPicPr>
          <p:cNvPr id="11" name="图片 10" descr="reebe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1412776"/>
            <a:ext cx="2016224" cy="3027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Today is Sunday. </a:t>
            </a:r>
            <a:r>
              <a:rPr lang="en-US" altLang="zh-CN" sz="3200" dirty="0" err="1" smtClean="0"/>
              <a:t>Peppa</a:t>
            </a:r>
            <a:r>
              <a:rPr lang="en-US" altLang="zh-CN" sz="3200" dirty="0" smtClean="0"/>
              <a:t> and George are having a party with their friends Edward, Rebecca  and Suzy.</a:t>
            </a:r>
            <a:br>
              <a:rPr lang="zh-CN" altLang="zh-CN" sz="3200" dirty="0" smtClean="0"/>
            </a:br>
            <a:endParaRPr lang="zh-CN" altLang="en-US" sz="3200" dirty="0"/>
          </a:p>
        </p:txBody>
      </p:sp>
      <p:pic>
        <p:nvPicPr>
          <p:cNvPr id="6" name="图片 5" descr="qiaozh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966" y="4509254"/>
            <a:ext cx="1584176" cy="1827895"/>
          </a:xfrm>
          <a:prstGeom prst="rect">
            <a:avLst/>
          </a:prstGeom>
        </p:spPr>
      </p:pic>
      <p:pic>
        <p:nvPicPr>
          <p:cNvPr id="9" name="内容占位符 8" descr="suzy1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3933056"/>
            <a:ext cx="1980034" cy="2488772"/>
          </a:xfrm>
        </p:spPr>
      </p:pic>
      <p:pic>
        <p:nvPicPr>
          <p:cNvPr id="7" name="图片 6" descr="t01431c351a471c4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7489" y="1844824"/>
            <a:ext cx="1786511" cy="1974045"/>
          </a:xfrm>
          <a:prstGeom prst="rect">
            <a:avLst/>
          </a:prstGeom>
        </p:spPr>
      </p:pic>
      <p:pic>
        <p:nvPicPr>
          <p:cNvPr id="8" name="图片 7" descr="t01431c351a471c4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97760"/>
            <a:ext cx="195501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内容占位符 3" descr="mum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11560" y="3140968"/>
            <a:ext cx="2927328" cy="3229819"/>
          </a:xfrm>
        </p:spPr>
      </p:pic>
      <p:pic>
        <p:nvPicPr>
          <p:cNvPr id="5" name="图片 4" descr="reebec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645024"/>
            <a:ext cx="1824386" cy="2739192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683568" y="764704"/>
            <a:ext cx="4536504" cy="1548752"/>
          </a:xfrm>
          <a:prstGeom prst="wedgeEllipseCallout">
            <a:avLst>
              <a:gd name="adj1" fmla="val -8888"/>
              <a:gd name="adj2" fmla="val 97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Do you like </a:t>
            </a:r>
            <a:r>
              <a:rPr lang="en-US" altLang="zh-CN" sz="3200" b="1" dirty="0" smtClean="0">
                <a:solidFill>
                  <a:srgbClr val="FF6600"/>
                </a:solidFill>
              </a:rPr>
              <a:t>oranges</a:t>
            </a:r>
            <a:r>
              <a:rPr lang="en-US" altLang="zh-CN" sz="3200" dirty="0" smtClean="0">
                <a:solidFill>
                  <a:schemeClr val="tx1"/>
                </a:solidFill>
              </a:rPr>
              <a:t>, Rebecca?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851920" y="2276872"/>
            <a:ext cx="3528392" cy="1548752"/>
          </a:xfrm>
          <a:prstGeom prst="wedgeEllipseCallout">
            <a:avLst>
              <a:gd name="adj1" fmla="val 6043"/>
              <a:gd name="adj2" fmla="val 679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Yes, I do. They are sweet.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内容占位符 3" descr="mum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7584" y="2780928"/>
            <a:ext cx="3123120" cy="3445843"/>
          </a:xfrm>
        </p:spPr>
      </p:pic>
      <p:sp>
        <p:nvSpPr>
          <p:cNvPr id="5" name="椭圆形标注 4"/>
          <p:cNvSpPr/>
          <p:nvPr/>
        </p:nvSpPr>
        <p:spPr>
          <a:xfrm>
            <a:off x="1835696" y="260648"/>
            <a:ext cx="4536504" cy="1548752"/>
          </a:xfrm>
          <a:prstGeom prst="wedgeEllipseCallout">
            <a:avLst>
              <a:gd name="adj1" fmla="val -8888"/>
              <a:gd name="adj2" fmla="val 97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Do you like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bananas</a:t>
            </a:r>
            <a:r>
              <a:rPr lang="en-US" altLang="zh-CN" sz="3200" dirty="0" smtClean="0">
                <a:solidFill>
                  <a:schemeClr val="tx1"/>
                </a:solidFill>
              </a:rPr>
              <a:t>, Edward?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21505" y="2204720"/>
            <a:ext cx="4183380" cy="1548765"/>
          </a:xfrm>
          <a:prstGeom prst="wedgeEllipseCallout">
            <a:avLst>
              <a:gd name="adj1" fmla="val 6043"/>
              <a:gd name="adj2" fmla="val 679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Yes, I do. I like </a:t>
            </a:r>
            <a:r>
              <a:rPr lang="en-US" altLang="zh-CN" sz="3200" b="1" dirty="0" smtClean="0">
                <a:solidFill>
                  <a:srgbClr val="FFC000"/>
                </a:solidFill>
              </a:rPr>
              <a:t>oranges</a:t>
            </a:r>
            <a:r>
              <a:rPr lang="en-US" altLang="zh-CN" sz="3200" dirty="0" smtClean="0">
                <a:solidFill>
                  <a:schemeClr val="tx1"/>
                </a:solidFill>
              </a:rPr>
              <a:t>, too.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图片 2" descr="0b42095046e92565e7e757a7368aa3af981e6a22231913efab5c7628d561a5b035ab0f4cf5ba029fbb9ae6025ea4388fd1dcbe4f2e8f58dddc66378381c78a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3644900"/>
            <a:ext cx="2409190" cy="2988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内容占位符 3" descr="mum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5148064" y="2448252"/>
            <a:ext cx="3398718" cy="3749920"/>
          </a:xfrm>
        </p:spPr>
      </p:pic>
      <p:pic>
        <p:nvPicPr>
          <p:cNvPr id="5" name="图片 4" descr="suz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3568" y="3789040"/>
            <a:ext cx="1868737" cy="2348880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3635896" y="260648"/>
            <a:ext cx="4536504" cy="1548752"/>
          </a:xfrm>
          <a:prstGeom prst="wedgeEllipseCallout">
            <a:avLst>
              <a:gd name="adj1" fmla="val 5545"/>
              <a:gd name="adj2" fmla="val 89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Suzy, do you like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bananas </a:t>
            </a:r>
            <a:r>
              <a:rPr lang="en-US" altLang="zh-CN" sz="3200" dirty="0" smtClean="0">
                <a:solidFill>
                  <a:schemeClr val="tx1"/>
                </a:solidFill>
              </a:rPr>
              <a:t>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272415" y="1209040"/>
            <a:ext cx="4011930" cy="1968500"/>
          </a:xfrm>
          <a:prstGeom prst="wedgeEllipseCallout">
            <a:avLst>
              <a:gd name="adj1" fmla="val -17953"/>
              <a:gd name="adj2" fmla="val 701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No, I don’t. But I like </a:t>
            </a:r>
            <a:r>
              <a:rPr lang="en-US" altLang="zh-CN" sz="3200" b="1" dirty="0" smtClean="0">
                <a:solidFill>
                  <a:srgbClr val="FFC000"/>
                </a:solidFill>
              </a:rPr>
              <a:t>oranges</a:t>
            </a:r>
            <a:r>
              <a:rPr lang="en-US" altLang="zh-CN" sz="3200" dirty="0" smtClean="0">
                <a:solidFill>
                  <a:schemeClr val="tx1"/>
                </a:solidFill>
              </a:rPr>
              <a:t>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内容占位符 3" descr="mum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 flipH="1">
            <a:off x="5148064" y="2060848"/>
            <a:ext cx="3785314" cy="4176464"/>
          </a:xfrm>
        </p:spPr>
      </p:pic>
      <p:sp>
        <p:nvSpPr>
          <p:cNvPr id="5" name="椭圆形标注 4"/>
          <p:cNvSpPr/>
          <p:nvPr/>
        </p:nvSpPr>
        <p:spPr>
          <a:xfrm>
            <a:off x="3635896" y="260648"/>
            <a:ext cx="4536504" cy="1548752"/>
          </a:xfrm>
          <a:prstGeom prst="wedgeEllipseCallout">
            <a:avLst>
              <a:gd name="adj1" fmla="val 12015"/>
              <a:gd name="adj2" fmla="val 672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>
                <a:solidFill>
                  <a:schemeClr val="tx1"/>
                </a:solidFill>
              </a:rPr>
              <a:t>Peppa</a:t>
            </a:r>
            <a:r>
              <a:rPr lang="en-US" altLang="zh-CN" sz="3200" dirty="0" smtClean="0">
                <a:solidFill>
                  <a:schemeClr val="tx1"/>
                </a:solidFill>
              </a:rPr>
              <a:t> and George, do you like </a:t>
            </a:r>
            <a:r>
              <a:rPr lang="en-US" altLang="zh-CN" sz="3200" b="1" dirty="0" smtClean="0">
                <a:solidFill>
                  <a:srgbClr val="CCFF33"/>
                </a:solidFill>
              </a:rPr>
              <a:t>pears </a:t>
            </a:r>
            <a:r>
              <a:rPr lang="en-US" altLang="zh-CN" sz="3200" dirty="0" smtClean="0">
                <a:solidFill>
                  <a:schemeClr val="tx1"/>
                </a:solidFill>
              </a:rPr>
              <a:t>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95885" y="668655"/>
            <a:ext cx="3684270" cy="2508885"/>
          </a:xfrm>
          <a:prstGeom prst="wedgeEllipseCallout">
            <a:avLst>
              <a:gd name="adj1" fmla="val -17953"/>
              <a:gd name="adj2" fmla="val 701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No, Mummy. I like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apples </a:t>
            </a:r>
            <a:r>
              <a:rPr lang="en-US" altLang="zh-CN" sz="3200" dirty="0" smtClean="0">
                <a:solidFill>
                  <a:schemeClr val="tx1"/>
                </a:solidFill>
              </a:rPr>
              <a:t>and </a:t>
            </a:r>
            <a:r>
              <a:rPr lang="en-US" altLang="zh-CN" sz="3200" b="1" dirty="0" smtClean="0">
                <a:solidFill>
                  <a:srgbClr val="FFC000"/>
                </a:solidFill>
              </a:rPr>
              <a:t>oranges</a:t>
            </a:r>
            <a:r>
              <a:rPr lang="en-US" altLang="zh-CN" sz="3200" dirty="0" smtClean="0">
                <a:solidFill>
                  <a:schemeClr val="tx1"/>
                </a:solidFill>
              </a:rPr>
              <a:t>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图片 7" descr="qiaozh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869160"/>
            <a:ext cx="1037185" cy="1196752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1631950" y="3347085"/>
            <a:ext cx="4116070" cy="1126490"/>
          </a:xfrm>
          <a:prstGeom prst="wedgeEllipseCallout">
            <a:avLst>
              <a:gd name="adj1" fmla="val 6214"/>
              <a:gd name="adj2" fmla="val 785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Strawberries</a:t>
            </a:r>
            <a:r>
              <a:rPr lang="en-US" altLang="zh-CN" sz="3200" dirty="0" smtClean="0">
                <a:solidFill>
                  <a:schemeClr val="tx1"/>
                </a:solidFill>
              </a:rPr>
              <a:t>!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10" name="图片 9" descr="157153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3861048"/>
            <a:ext cx="1907704" cy="27056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Mummy Pig makes orange juice with ten oranges.</a:t>
            </a:r>
            <a:endParaRPr lang="zh-CN" altLang="en-US" dirty="0"/>
          </a:p>
        </p:txBody>
      </p:sp>
      <p:pic>
        <p:nvPicPr>
          <p:cNvPr id="4" name="内容占位符 3" descr="4562736_143748464379_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267744" y="1484784"/>
            <a:ext cx="2952328" cy="2952328"/>
          </a:xfrm>
        </p:spPr>
      </p:pic>
      <p:pic>
        <p:nvPicPr>
          <p:cNvPr id="5" name="内容占位符 3" descr="mum1.png"/>
          <p:cNvPicPr>
            <a:picLocks noChangeAspect="1"/>
          </p:cNvPicPr>
          <p:nvPr/>
        </p:nvPicPr>
        <p:blipFill>
          <a:blip r:embed="rId2" cstate="print"/>
          <a:srcRect l="37712" b="32546"/>
          <a:stretch>
            <a:fillRect/>
          </a:stretch>
        </p:blipFill>
        <p:spPr>
          <a:xfrm>
            <a:off x="539552" y="4221088"/>
            <a:ext cx="1952439" cy="2332856"/>
          </a:xfrm>
          <a:prstGeom prst="rect">
            <a:avLst/>
          </a:prstGeom>
        </p:spPr>
      </p:pic>
      <p:pic>
        <p:nvPicPr>
          <p:cNvPr id="7" name="图片 6" descr="20090114182029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2488505" cy="1657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194920" cy="1584176"/>
          </a:xfrm>
        </p:spPr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内容占位符 3" descr="mum1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l="37712" b="32546"/>
          <a:stretch>
            <a:fillRect/>
          </a:stretch>
        </p:blipFill>
        <p:spPr>
          <a:xfrm>
            <a:off x="395536" y="4365104"/>
            <a:ext cx="1952439" cy="2332856"/>
          </a:xfrm>
        </p:spPr>
      </p:pic>
      <p:pic>
        <p:nvPicPr>
          <p:cNvPr id="6" name="图片 5" descr="reebec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16632"/>
            <a:ext cx="1440709" cy="2163128"/>
          </a:xfrm>
          <a:prstGeom prst="rect">
            <a:avLst/>
          </a:prstGeom>
        </p:spPr>
      </p:pic>
      <p:pic>
        <p:nvPicPr>
          <p:cNvPr id="7" name="内容占位符 8" descr="suz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6267" y="2276872"/>
            <a:ext cx="1297733" cy="1631165"/>
          </a:xfrm>
          <a:prstGeom prst="rect">
            <a:avLst/>
          </a:prstGeom>
        </p:spPr>
      </p:pic>
      <p:pic>
        <p:nvPicPr>
          <p:cNvPr id="8" name="图片 7" descr="qiaozh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76256" y="3212976"/>
            <a:ext cx="1080120" cy="1246293"/>
          </a:xfrm>
          <a:prstGeom prst="rect">
            <a:avLst/>
          </a:prstGeom>
        </p:spPr>
      </p:pic>
      <p:pic>
        <p:nvPicPr>
          <p:cNvPr id="9" name="图片 8" descr="157153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340768"/>
            <a:ext cx="1281516" cy="181755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683568" y="476672"/>
            <a:ext cx="5256584" cy="972688"/>
          </a:xfrm>
          <a:prstGeom prst="wedgeEllipseCallout">
            <a:avLst>
              <a:gd name="adj1" fmla="val 45126"/>
              <a:gd name="adj2" fmla="val 83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Hooray</a:t>
            </a:r>
            <a:r>
              <a:rPr lang="en-US" altLang="zh-CN" sz="3200" dirty="0" smtClean="0">
                <a:solidFill>
                  <a:schemeClr val="tx1"/>
                </a:solidFill>
              </a:rPr>
              <a:t>! Yummy!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251520" y="1772816"/>
            <a:ext cx="3528392" cy="2052808"/>
          </a:xfrm>
          <a:prstGeom prst="wedgeEllipseCallout">
            <a:avLst>
              <a:gd name="adj1" fmla="val -6115"/>
              <a:gd name="adj2" fmla="val 677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Here are your </a:t>
            </a:r>
            <a:r>
              <a:rPr lang="en-US" altLang="zh-CN" sz="3200" b="1" dirty="0" smtClean="0">
                <a:solidFill>
                  <a:srgbClr val="FFC000"/>
                </a:solidFill>
              </a:rPr>
              <a:t>orange juice</a:t>
            </a:r>
            <a:r>
              <a:rPr lang="en-US" altLang="zh-CN" sz="3200" dirty="0" smtClean="0">
                <a:solidFill>
                  <a:schemeClr val="tx1"/>
                </a:solidFill>
              </a:rPr>
              <a:t>!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12" name="图片 11" descr="t01f5e590d63fcb02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5661248"/>
            <a:ext cx="767804" cy="990714"/>
          </a:xfrm>
          <a:prstGeom prst="rect">
            <a:avLst/>
          </a:prstGeom>
        </p:spPr>
      </p:pic>
      <p:pic>
        <p:nvPicPr>
          <p:cNvPr id="13" name="图片 12" descr="t01f5e590d63fcb02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5660742"/>
            <a:ext cx="783704" cy="1011230"/>
          </a:xfrm>
          <a:prstGeom prst="rect">
            <a:avLst/>
          </a:prstGeom>
        </p:spPr>
      </p:pic>
      <p:pic>
        <p:nvPicPr>
          <p:cNvPr id="14" name="图片 13" descr="t01f5e590d63fcb02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5682153"/>
            <a:ext cx="792088" cy="1022048"/>
          </a:xfrm>
          <a:prstGeom prst="rect">
            <a:avLst/>
          </a:prstGeom>
        </p:spPr>
      </p:pic>
      <p:pic>
        <p:nvPicPr>
          <p:cNvPr id="15" name="图片 14" descr="t01f5e590d63fcb02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5661248"/>
            <a:ext cx="792088" cy="1022048"/>
          </a:xfrm>
          <a:prstGeom prst="rect">
            <a:avLst/>
          </a:prstGeom>
        </p:spPr>
      </p:pic>
      <p:pic>
        <p:nvPicPr>
          <p:cNvPr id="16" name="图片 15" descr="t01f5e590d63fcb02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5661248"/>
            <a:ext cx="792088" cy="1022048"/>
          </a:xfrm>
          <a:prstGeom prst="rect">
            <a:avLst/>
          </a:prstGeom>
        </p:spPr>
      </p:pic>
      <p:pic>
        <p:nvPicPr>
          <p:cNvPr id="3" name="图片 2" descr="0b42095046e92565e7e757a7368aa3af981e6a22231913efab5c7628d561a5b035ab0f4cf5ba029fbb9ae6025ea4388fd1dcbe4f2e8f58dddc66378381c78a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245" y="2978785"/>
            <a:ext cx="1729105" cy="2145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WPS 演示</Application>
  <PresentationFormat>全屏显示(4:3)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We  like juice at party!</vt:lpstr>
      <vt:lpstr>Today is Sunday. Peppa and George are having a party with their friends Edward, Rebecca  and Suzy. </vt:lpstr>
      <vt:lpstr>  </vt:lpstr>
      <vt:lpstr>  </vt:lpstr>
      <vt:lpstr> </vt:lpstr>
      <vt:lpstr>  </vt:lpstr>
      <vt:lpstr>Mummy Pig makes orange juice with ten oranges.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 like juice at party!</dc:title>
  <dc:creator/>
  <cp:lastModifiedBy>Administrator</cp:lastModifiedBy>
  <cp:revision>33</cp:revision>
  <dcterms:created xsi:type="dcterms:W3CDTF">2016-06-13T00:59:00Z</dcterms:created>
  <dcterms:modified xsi:type="dcterms:W3CDTF">2016-06-13T03:12:05Z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